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620" y="-5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E240733-1CC2-4623-B2F8-7D3D6ACE94EF}" type="datetimeFigureOut">
              <a:rPr lang="en-GB" smtClean="0"/>
              <a:t>08/02/2022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1624366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40733-1CC2-4623-B2F8-7D3D6ACE94EF}" type="datetimeFigureOut">
              <a:rPr lang="en-GB" smtClean="0"/>
              <a:t>08/02/2022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3849506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40733-1CC2-4623-B2F8-7D3D6ACE94EF}" type="datetimeFigureOut">
              <a:rPr lang="en-GB" smtClean="0"/>
              <a:t>08/02/2022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748291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40733-1CC2-4623-B2F8-7D3D6ACE94EF}" type="datetimeFigureOut">
              <a:rPr lang="en-GB" smtClean="0"/>
              <a:t>08/02/2022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614267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240733-1CC2-4623-B2F8-7D3D6ACE94EF}" type="datetimeFigureOut">
              <a:rPr lang="en-GB" smtClean="0"/>
              <a:t>08/02/2022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898757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E240733-1CC2-4623-B2F8-7D3D6ACE94EF}" type="datetimeFigureOut">
              <a:rPr lang="en-GB" smtClean="0"/>
              <a:t>08/02/2022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1349238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E240733-1CC2-4623-B2F8-7D3D6ACE94EF}" type="datetimeFigureOut">
              <a:rPr lang="en-GB" smtClean="0"/>
              <a:t>08/02/2022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135684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E240733-1CC2-4623-B2F8-7D3D6ACE94EF}" type="datetimeFigureOut">
              <a:rPr lang="en-GB" smtClean="0"/>
              <a:t>08/02/2022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847187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40733-1CC2-4623-B2F8-7D3D6ACE94EF}" type="datetimeFigureOut">
              <a:rPr lang="en-GB" smtClean="0"/>
              <a:t>08/02/2022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383476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40733-1CC2-4623-B2F8-7D3D6ACE94EF}" type="datetimeFigureOut">
              <a:rPr lang="en-GB" smtClean="0"/>
              <a:t>08/02/2022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319426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40733-1CC2-4623-B2F8-7D3D6ACE94EF}" type="datetimeFigureOut">
              <a:rPr lang="en-GB" smtClean="0"/>
              <a:t>08/02/2022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1560899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E240733-1CC2-4623-B2F8-7D3D6ACE94EF}" type="datetimeFigureOut">
              <a:rPr lang="en-GB" smtClean="0"/>
              <a:t>08/02/2022</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9F963C1-E8E3-4166-B9C9-DD0C9888CFE7}" type="slidenum">
              <a:rPr lang="en-GB" smtClean="0"/>
              <a:t>‹#›</a:t>
            </a:fld>
            <a:endParaRPr lang="en-GB"/>
          </a:p>
        </p:txBody>
      </p:sp>
    </p:spTree>
    <p:extLst>
      <p:ext uri="{BB962C8B-B14F-4D97-AF65-F5344CB8AC3E}">
        <p14:creationId xmlns:p14="http://schemas.microsoft.com/office/powerpoint/2010/main" val="2420646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hyperlink" Target="https://future.nhs.uk/KentMedwayHealthScience/view?objectId=32114960"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teams.microsoft.com/l/meetup-join/19%3ameeting_MTU5OTdkMmYtOTRjYS00M2MwLWIyMmItNzRiZDk1ZGExYzQy%40thread.v2/0?context=%7b%22Tid%22%3a%2237c354b2-85b0-47f5-b222-07b48d774ee3%22%2c%22Oid%22%3a%22f25f2efa-02bb-45f3-aeaa-adcb6d0994ff%22%7d"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5" name="TextBox 4"/>
          <p:cNvSpPr txBox="1"/>
          <p:nvPr/>
        </p:nvSpPr>
        <p:spPr>
          <a:xfrm>
            <a:off x="251520" y="987574"/>
            <a:ext cx="8712968" cy="2477601"/>
          </a:xfrm>
          <a:prstGeom prst="rect">
            <a:avLst/>
          </a:prstGeom>
          <a:noFill/>
        </p:spPr>
        <p:txBody>
          <a:bodyPr wrap="square" rtlCol="0">
            <a:spAutoFit/>
          </a:bodyPr>
          <a:lstStyle/>
          <a:p>
            <a:pPr algn="ctr"/>
            <a:r>
              <a:rPr lang="en-GB" sz="2800" dirty="0" smtClean="0"/>
              <a:t>Kent </a:t>
            </a:r>
            <a:r>
              <a:rPr lang="en-GB" sz="2800" dirty="0" smtClean="0"/>
              <a:t>and Medway Pathology Network </a:t>
            </a:r>
            <a:r>
              <a:rPr lang="en-GB" sz="2800" dirty="0" smtClean="0"/>
              <a:t>presents</a:t>
            </a:r>
            <a:endParaRPr lang="en-GB" sz="2800" dirty="0" smtClean="0"/>
          </a:p>
          <a:p>
            <a:pPr algn="ctr"/>
            <a:endParaRPr lang="en-GB" sz="1200" dirty="0" smtClean="0"/>
          </a:p>
          <a:p>
            <a:pPr algn="ctr"/>
            <a:r>
              <a:rPr lang="en-GB" b="1" i="1" dirty="0" smtClean="0"/>
              <a:t>‘</a:t>
            </a:r>
            <a:r>
              <a:rPr lang="en-GB" sz="2200" b="1" dirty="0" smtClean="0"/>
              <a:t>LIMS Implementation: How to get us all singin</a:t>
            </a:r>
            <a:r>
              <a:rPr lang="en-GB" sz="2200" b="1" dirty="0" smtClean="0"/>
              <a:t>g from the same LIMS</a:t>
            </a:r>
            <a:r>
              <a:rPr lang="en-GB" b="1" dirty="0" smtClean="0"/>
              <a:t>’</a:t>
            </a:r>
            <a:endParaRPr lang="en-GB" b="1" dirty="0" smtClean="0"/>
          </a:p>
          <a:p>
            <a:pPr algn="ctr"/>
            <a:endParaRPr lang="en-GB" sz="1100" i="1" dirty="0">
              <a:solidFill>
                <a:schemeClr val="accent1"/>
              </a:solidFill>
            </a:endParaRPr>
          </a:p>
          <a:p>
            <a:pPr algn="ctr"/>
            <a:r>
              <a:rPr lang="en-GB" sz="1200" b="1" i="1" dirty="0" smtClean="0"/>
              <a:t>Presented </a:t>
            </a:r>
            <a:r>
              <a:rPr lang="en-GB" sz="1200" b="1" i="1" dirty="0"/>
              <a:t>by</a:t>
            </a:r>
            <a:r>
              <a:rPr lang="en-GB" sz="1200" b="1" dirty="0"/>
              <a:t> </a:t>
            </a:r>
            <a:r>
              <a:rPr lang="en-GB" sz="1200" b="1" dirty="0" err="1" smtClean="0"/>
              <a:t>Nic</a:t>
            </a:r>
            <a:r>
              <a:rPr lang="en-GB" sz="1200" b="1" dirty="0" smtClean="0"/>
              <a:t> West and </a:t>
            </a:r>
            <a:r>
              <a:rPr lang="en-GB" sz="1200" b="1" dirty="0"/>
              <a:t>Delphine</a:t>
            </a:r>
            <a:r>
              <a:rPr lang="en-GB" sz="1200" dirty="0"/>
              <a:t> </a:t>
            </a:r>
            <a:r>
              <a:rPr lang="en-GB" sz="1200" b="1" dirty="0"/>
              <a:t>Barraclough</a:t>
            </a:r>
            <a:r>
              <a:rPr lang="en-GB" sz="1200" b="1" dirty="0" smtClean="0"/>
              <a:t> </a:t>
            </a:r>
            <a:endParaRPr lang="en-GB" sz="1200" dirty="0"/>
          </a:p>
          <a:p>
            <a:pPr algn="ctr"/>
            <a:r>
              <a:rPr lang="en-GB" sz="1200" b="1" dirty="0" smtClean="0"/>
              <a:t>On</a:t>
            </a:r>
            <a:r>
              <a:rPr lang="en-GB" sz="1200" dirty="0" smtClean="0"/>
              <a:t> </a:t>
            </a:r>
            <a:r>
              <a:rPr lang="en-GB" sz="1200" b="1" dirty="0" smtClean="0"/>
              <a:t>Thursday 24</a:t>
            </a:r>
            <a:r>
              <a:rPr lang="en-GB" sz="1200" b="1" baseline="30000" dirty="0" smtClean="0"/>
              <a:t>th</a:t>
            </a:r>
            <a:r>
              <a:rPr lang="en-GB" sz="1200" b="1" dirty="0" smtClean="0"/>
              <a:t> </a:t>
            </a:r>
            <a:r>
              <a:rPr lang="en-GB" sz="1200" b="1" dirty="0" smtClean="0"/>
              <a:t>February @ </a:t>
            </a:r>
            <a:r>
              <a:rPr lang="en-GB" sz="1200" b="1" dirty="0" smtClean="0"/>
              <a:t>13:00-14:00</a:t>
            </a:r>
            <a:endParaRPr lang="en-GB" sz="1200" dirty="0" smtClean="0"/>
          </a:p>
          <a:p>
            <a:pPr algn="ctr"/>
            <a:endParaRPr lang="en-GB" sz="1200" b="1" dirty="0" smtClean="0"/>
          </a:p>
          <a:p>
            <a:pPr algn="ctr"/>
            <a:r>
              <a:rPr lang="en-GB" sz="1200" b="1" dirty="0" smtClean="0"/>
              <a:t>All staff welcome</a:t>
            </a:r>
            <a:r>
              <a:rPr lang="en-GB" sz="1200" b="1" dirty="0" smtClean="0"/>
              <a:t>.</a:t>
            </a:r>
          </a:p>
          <a:p>
            <a:pPr algn="ctr"/>
            <a:r>
              <a:rPr lang="en-GB" sz="1200" b="1" dirty="0" smtClean="0"/>
              <a:t>Direct invites will be sent out to Pathology Managers and educational leads for further distribution.</a:t>
            </a:r>
          </a:p>
          <a:p>
            <a:pPr algn="ctr"/>
            <a:endParaRPr lang="en-GB" sz="1200" b="1" dirty="0" smtClean="0"/>
          </a:p>
          <a:p>
            <a:r>
              <a:rPr lang="en-GB" sz="1000" dirty="0"/>
              <a:t> </a:t>
            </a:r>
            <a:r>
              <a:rPr lang="en-GB" sz="1000" dirty="0" smtClean="0"/>
              <a:t>Please note: this session will be </a:t>
            </a:r>
            <a:r>
              <a:rPr lang="en-GB" sz="1000" dirty="0" smtClean="0"/>
              <a:t>recorded.</a:t>
            </a:r>
            <a:endParaRPr lang="en-GB" sz="1000" dirty="0"/>
          </a:p>
        </p:txBody>
      </p:sp>
      <p:pic>
        <p:nvPicPr>
          <p:cNvPr id="12" name="Picture 2" descr="NHS logo for A4 10mm - RGB Blu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336" y="328710"/>
            <a:ext cx="1006475" cy="40640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3"/>
          <p:cNvSpPr>
            <a:spLocks noChangeArrowheads="1"/>
          </p:cNvSpPr>
          <p:nvPr/>
        </p:nvSpPr>
        <p:spPr bwMode="auto">
          <a:xfrm>
            <a:off x="3275856" y="343324"/>
            <a:ext cx="432048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GB" altLang="en-US" sz="1400" b="1" dirty="0">
                <a:latin typeface="Arial" pitchFamily="34" charset="0"/>
                <a:ea typeface="Calibri" pitchFamily="34" charset="0"/>
                <a:cs typeface="Arial" pitchFamily="34" charset="0"/>
              </a:rPr>
              <a:t> </a:t>
            </a:r>
            <a:r>
              <a:rPr lang="en-GB" altLang="en-US" sz="1400" b="1" dirty="0" smtClean="0">
                <a:latin typeface="Arial" pitchFamily="34" charset="0"/>
                <a:ea typeface="Calibri" pitchFamily="34" charset="0"/>
                <a:cs typeface="Arial" pitchFamily="34" charset="0"/>
              </a:rPr>
              <a:t>	</a:t>
            </a:r>
            <a:r>
              <a:rPr kumimoji="0" lang="en-GB" altLang="en-US" sz="1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Kent and Medway Pathology Network </a:t>
            </a:r>
            <a:endParaRPr kumimoji="0" lang="en-GB" alt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4" name="Picture 13"/>
          <p:cNvPicPr>
            <a:picLocks noChangeAspect="1"/>
          </p:cNvPicPr>
          <p:nvPr/>
        </p:nvPicPr>
        <p:blipFill>
          <a:blip r:embed="rId3"/>
          <a:stretch>
            <a:fillRect/>
          </a:stretch>
        </p:blipFill>
        <p:spPr>
          <a:xfrm>
            <a:off x="251520" y="154740"/>
            <a:ext cx="2490716" cy="684947"/>
          </a:xfrm>
          <a:prstGeom prst="rect">
            <a:avLst/>
          </a:prstGeom>
        </p:spPr>
      </p:pic>
      <p:pic>
        <p:nvPicPr>
          <p:cNvPr id="1029" name="Picture 5" descr="File:Microsoft Office Teams (2018–present).svg - Wikimedia Common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1720" y="3465175"/>
            <a:ext cx="533702" cy="4963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p:cNvGraphicFramePr>
            <a:graphicFrameLocks noGrp="1"/>
          </p:cNvGraphicFramePr>
          <p:nvPr>
            <p:extLst>
              <p:ext uri="{D42A27DB-BD31-4B8C-83A1-F6EECF244321}">
                <p14:modId xmlns:p14="http://schemas.microsoft.com/office/powerpoint/2010/main" val="2980141385"/>
              </p:ext>
            </p:extLst>
          </p:nvPr>
        </p:nvGraphicFramePr>
        <p:xfrm>
          <a:off x="5004048" y="3496826"/>
          <a:ext cx="3168352" cy="516137"/>
        </p:xfrm>
        <a:graphic>
          <a:graphicData uri="http://schemas.openxmlformats.org/drawingml/2006/table">
            <a:tbl>
              <a:tblPr firstRow="1" bandRow="1">
                <a:tableStyleId>{5C22544A-7EE6-4342-B048-85BDC9FD1C3A}</a:tableStyleId>
              </a:tblPr>
              <a:tblGrid>
                <a:gridCol w="3168352"/>
              </a:tblGrid>
              <a:tr h="516137">
                <a:tc>
                  <a:txBody>
                    <a:bodyPr/>
                    <a:lstStyle/>
                    <a:p>
                      <a:r>
                        <a:rPr lang="en-GB" sz="1800" b="1" u="sng" kern="1200" dirty="0" smtClean="0">
                          <a:solidFill>
                            <a:schemeClr val="lt1"/>
                          </a:solidFill>
                          <a:effectLst/>
                          <a:latin typeface="+mn-lt"/>
                          <a:ea typeface="+mn-ea"/>
                          <a:cs typeface="+mn-cs"/>
                          <a:hlinkClick r:id="rId5" tooltip="https://teams.microsoft.com/l/meetup-join/19%3ameeting_mtu5otdkmmytotrjys00m2mwlwiymmitnzrizdk1zgexyzqy%40thread.v2/0?context=%7b%22tid%22%3a%2237c354b2-85b0-47f5-b222-07b48d774ee3%22%2c%22oid%22%3a%22f25f2efa-02bb-45f3-aeaa-adcb6d0994ff%22%7d"/>
                        </a:rPr>
                        <a:t>Click here to join the meeting</a:t>
                      </a:r>
                      <a:endParaRPr lang="en-GB" sz="1000" dirty="0"/>
                    </a:p>
                  </a:txBody>
                  <a:tcPr>
                    <a:noFill/>
                  </a:tcPr>
                </a:tc>
              </a:tr>
            </a:tbl>
          </a:graphicData>
        </a:graphic>
      </p:graphicFrame>
      <p:pic>
        <p:nvPicPr>
          <p:cNvPr id="2"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70619" y="3465175"/>
            <a:ext cx="579441" cy="579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07504" y="4227934"/>
            <a:ext cx="8712968" cy="830997"/>
          </a:xfrm>
          <a:prstGeom prst="rect">
            <a:avLst/>
          </a:prstGeom>
          <a:noFill/>
        </p:spPr>
        <p:txBody>
          <a:bodyPr wrap="square" rtlCol="0">
            <a:spAutoFit/>
          </a:bodyPr>
          <a:lstStyle/>
          <a:p>
            <a:pPr algn="ctr"/>
            <a:r>
              <a:rPr lang="en-GB" sz="1200" dirty="0"/>
              <a:t>This session is the first in a series of leadership and personal development hosted by the Kent and Medway Pathology Network. For more information on up coming sessions, please visit the Kent and Medway Healthcare Science Network page on </a:t>
            </a:r>
            <a:r>
              <a:rPr lang="en-GB" sz="1200" dirty="0" err="1"/>
              <a:t>FutureNHS</a:t>
            </a:r>
            <a:r>
              <a:rPr lang="en-GB" sz="1200" dirty="0"/>
              <a:t> (</a:t>
            </a:r>
            <a:r>
              <a:rPr lang="en-GB" sz="1200" u="sng" dirty="0">
                <a:hlinkClick r:id="rId7"/>
              </a:rPr>
              <a:t>https://</a:t>
            </a:r>
            <a:r>
              <a:rPr lang="en-GB" sz="1200" u="sng" dirty="0" smtClean="0">
                <a:hlinkClick r:id="rId7"/>
              </a:rPr>
              <a:t>future.nhs.uk/KentMedwayHealthScience/view?objectId=32114960</a:t>
            </a:r>
            <a:r>
              <a:rPr lang="en-GB" sz="1200" dirty="0" smtClean="0"/>
              <a:t>)</a:t>
            </a:r>
            <a:endParaRPr lang="en-GB" sz="1200" dirty="0"/>
          </a:p>
          <a:p>
            <a:endParaRPr lang="en-GB" sz="1200" dirty="0"/>
          </a:p>
        </p:txBody>
      </p:sp>
    </p:spTree>
    <p:extLst>
      <p:ext uri="{BB962C8B-B14F-4D97-AF65-F5344CB8AC3E}">
        <p14:creationId xmlns:p14="http://schemas.microsoft.com/office/powerpoint/2010/main" val="3397320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2168</TotalTime>
  <Words>108</Words>
  <Application>Microsoft Office PowerPoint</Application>
  <PresentationFormat>On-screen Show (16:9)</PresentationFormat>
  <Paragraphs>14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NEL CSU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Manpreet Bhogal</dc:creator>
  <cp:lastModifiedBy>Manpreet Bhogal</cp:lastModifiedBy>
  <cp:revision>29</cp:revision>
  <dcterms:created xsi:type="dcterms:W3CDTF">2022-01-10T08:57:27Z</dcterms:created>
  <dcterms:modified xsi:type="dcterms:W3CDTF">2022-02-08T20:58:13Z</dcterms:modified>
</cp:coreProperties>
</file>